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7A083-D645-4C44-AED4-FE127763B5EB}" type="datetimeFigureOut">
              <a:rPr lang="es-ES" smtClean="0"/>
              <a:t>20/05/2015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C3AB7-B21A-40C7-8F8A-7CCEDCED1D6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ALUMNOS DE 2º DE BACHILLERATO DE LA ASIGNATURA DE FUNDAMENTOS  DE ADMINISTRACIÓN Y GESTIÓN PARTICIPAN EN CONSURSOS DE CREACIÓN DE EMPRESAS.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2400" dirty="0" smtClean="0"/>
              <a:t>¡2º CLASIFICADOS ENTRE 400 EQUIPOS DE TODA ESPAÑA!</a:t>
            </a:r>
            <a:endParaRPr lang="es-ES" sz="2400" dirty="0"/>
          </a:p>
        </p:txBody>
      </p:sp>
      <p:pic>
        <p:nvPicPr>
          <p:cNvPr id="4" name="3 Marcador de contenido" descr="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1428736"/>
            <a:ext cx="7595345" cy="508448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3100" i="1" dirty="0" smtClean="0"/>
              <a:t>DREAMPANY</a:t>
            </a:r>
            <a:r>
              <a:rPr lang="es-ES" sz="3100" dirty="0" smtClean="0"/>
              <a:t>, FINALISTA EN EL CONCURSO “JÓVENES EMPRENDEDORES” DE LA UNIVERSIDAD DE NEBRIJA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12" name="11 Marcador de contenido" descr="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1497" y="1600200"/>
            <a:ext cx="6761006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>POR LA MAÑANA PARTICIPAN EN LA </a:t>
            </a:r>
            <a:br>
              <a:rPr lang="es-ES" sz="3200" dirty="0" smtClean="0"/>
            </a:br>
            <a:r>
              <a:rPr lang="es-ES" sz="3200" dirty="0" smtClean="0"/>
              <a:t>“FERIA DEL EMPRENDEDOR”</a:t>
            </a:r>
            <a:endParaRPr lang="es-ES" sz="3200" dirty="0"/>
          </a:p>
        </p:txBody>
      </p:sp>
      <p:pic>
        <p:nvPicPr>
          <p:cNvPr id="4" name="3 Marcador de contenido" descr="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1497" y="1600200"/>
            <a:ext cx="6761006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85728"/>
            <a:ext cx="3114668" cy="2928958"/>
          </a:xfrm>
        </p:spPr>
        <p:txBody>
          <a:bodyPr>
            <a:normAutofit/>
          </a:bodyPr>
          <a:lstStyle/>
          <a:p>
            <a:r>
              <a:rPr lang="es-ES" sz="3200" dirty="0" smtClean="0"/>
              <a:t>PRESENTACIÓN ANTE EL JURADO Y EL PÚBLICO ASISTENTE</a:t>
            </a:r>
            <a:endParaRPr lang="es-ES" sz="3200" dirty="0"/>
          </a:p>
        </p:txBody>
      </p:sp>
      <p:pic>
        <p:nvPicPr>
          <p:cNvPr id="4" name="3 Marcador de contenido" descr="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181428" y="4071942"/>
            <a:ext cx="3533439" cy="2365360"/>
          </a:xfrm>
        </p:spPr>
      </p:pic>
      <p:pic>
        <p:nvPicPr>
          <p:cNvPr id="5" name="4 Imagen" descr="0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285728"/>
            <a:ext cx="5143504" cy="3443172"/>
          </a:xfrm>
          <a:prstGeom prst="rect">
            <a:avLst/>
          </a:prstGeom>
        </p:spPr>
      </p:pic>
      <p:pic>
        <p:nvPicPr>
          <p:cNvPr id="6" name="5 Imagen" descr="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34" y="3500438"/>
            <a:ext cx="4465284" cy="298915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¡QUEDAN FINALISTAS!</a:t>
            </a:r>
            <a:endParaRPr lang="es-ES" dirty="0"/>
          </a:p>
        </p:txBody>
      </p:sp>
      <p:pic>
        <p:nvPicPr>
          <p:cNvPr id="4" name="3 Marcador de contenido" descr="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1497" y="1600200"/>
            <a:ext cx="6761006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200" dirty="0" smtClean="0"/>
              <a:t>PREMIO AL PROYECTO MEJOR PRESENTADO.</a:t>
            </a:r>
            <a:endParaRPr lang="es-ES" sz="3200" dirty="0"/>
          </a:p>
        </p:txBody>
      </p:sp>
      <p:pic>
        <p:nvPicPr>
          <p:cNvPr id="4" name="3 Marcador de contenido" descr="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1557" y="1600200"/>
            <a:ext cx="6800886" cy="452596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857232"/>
            <a:ext cx="8117711" cy="541180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Autofit/>
          </a:bodyPr>
          <a:lstStyle/>
          <a:p>
            <a:r>
              <a:rPr lang="es-ES" sz="2800" i="1" dirty="0" smtClean="0"/>
              <a:t>EL RINCÓN INTERNACIONAL</a:t>
            </a:r>
            <a:r>
              <a:rPr lang="es-ES" sz="2800" dirty="0" smtClean="0"/>
              <a:t>, FINALISTA EN EL CONCURSO “DESAFÍO JUNIOR EMPRESARIAL” DEL ESIC.</a:t>
            </a:r>
            <a:endParaRPr lang="es-ES" sz="2800" dirty="0"/>
          </a:p>
        </p:txBody>
      </p:sp>
      <p:pic>
        <p:nvPicPr>
          <p:cNvPr id="4" name="3 Marcador de contenido" descr="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91497" y="1600200"/>
            <a:ext cx="6761006" cy="4525963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z="4000" dirty="0" smtClean="0"/>
              <a:t>PRESENTAN SU TRABAJO ANTE EL JURADO</a:t>
            </a:r>
            <a:r>
              <a:rPr lang="es-ES" dirty="0" smtClean="0"/>
              <a:t>.</a:t>
            </a:r>
            <a:endParaRPr lang="es-ES" dirty="0"/>
          </a:p>
        </p:txBody>
      </p:sp>
      <p:pic>
        <p:nvPicPr>
          <p:cNvPr id="4" name="3 Marcador de contenido" descr="2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29124" y="3643314"/>
            <a:ext cx="4435817" cy="2969431"/>
          </a:xfrm>
        </p:spPr>
      </p:pic>
      <p:pic>
        <p:nvPicPr>
          <p:cNvPr id="5" name="4 Imagen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285860"/>
            <a:ext cx="5214942" cy="349099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95</Words>
  <Application>Microsoft Office PowerPoint</Application>
  <PresentationFormat>Presentación en pantalla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Tema de Office</vt:lpstr>
      <vt:lpstr>ALUMNOS DE 2º DE BACHILLERATO DE LA ASIGNATURA DE FUNDAMENTOS  DE ADMINISTRACIÓN Y GESTIÓN PARTICIPAN EN CONSURSOS DE CREACIÓN DE EMPRESAS.</vt:lpstr>
      <vt:lpstr>DREAMPANY, FINALISTA EN EL CONCURSO “JÓVENES EMPRENDEDORES” DE LA UNIVERSIDAD DE NEBRIJA.</vt:lpstr>
      <vt:lpstr>POR LA MAÑANA PARTICIPAN EN LA  “FERIA DEL EMPRENDEDOR”</vt:lpstr>
      <vt:lpstr>PRESENTACIÓN ANTE EL JURADO Y EL PÚBLICO ASISTENTE</vt:lpstr>
      <vt:lpstr>¡QUEDAN FINALISTAS!</vt:lpstr>
      <vt:lpstr>PREMIO AL PROYECTO MEJOR PRESENTADO.</vt:lpstr>
      <vt:lpstr>Diapositiva 7</vt:lpstr>
      <vt:lpstr>EL RINCÓN INTERNACIONAL, FINALISTA EN EL CONCURSO “DESAFÍO JUNIOR EMPRESARIAL” DEL ESIC.</vt:lpstr>
      <vt:lpstr>PRESENTAN SU TRABAJO ANTE EL JURADO.</vt:lpstr>
      <vt:lpstr>¡2º CLASIFICADOS ENTRE 400 EQUIPOS DE TODA ESPAÑA!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ALUMNOS DE 2º DE BACHILLERATO DE LA ASIGNATURA DE FUNDAMENTOS  DE ADMINISTRACIÓN Y GESTIÓN PARTICIPAN EN CONSURSOS DE CREACIÓN DE EMPRESAS.</dc:title>
  <dc:creator>Profesor</dc:creator>
  <cp:lastModifiedBy>Profesor</cp:lastModifiedBy>
  <cp:revision>3</cp:revision>
  <dcterms:created xsi:type="dcterms:W3CDTF">2015-05-20T12:40:38Z</dcterms:created>
  <dcterms:modified xsi:type="dcterms:W3CDTF">2015-05-20T13:01:55Z</dcterms:modified>
</cp:coreProperties>
</file>